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71" r:id="rId3"/>
    <p:sldId id="26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CCF89-4CDB-47C0-A408-4CDB0E6C2C12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4595E-7060-4296-B8F3-D4309B939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55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05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268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7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54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0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846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8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36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30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5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24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llamo ________ Clase </a:t>
            </a:r>
            <a:r>
              <a:rPr lang="en-US" dirty="0" smtClean="0">
                <a:solidFill>
                  <a:srgbClr val="7030A0"/>
                </a:solidFill>
              </a:rPr>
              <a:t>802</a:t>
            </a: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fecha es el </a:t>
            </a:r>
            <a:r>
              <a:rPr lang="en-US" dirty="0" smtClean="0">
                <a:solidFill>
                  <a:srgbClr val="7030A0"/>
                </a:solidFill>
              </a:rPr>
              <a:t>14 </a:t>
            </a:r>
            <a:r>
              <a:rPr lang="en-US" dirty="0" smtClean="0">
                <a:solidFill>
                  <a:srgbClr val="7030A0"/>
                </a:solidFill>
              </a:rPr>
              <a:t>de </a:t>
            </a:r>
            <a:r>
              <a:rPr lang="en-US" dirty="0" err="1" smtClean="0">
                <a:solidFill>
                  <a:srgbClr val="7030A0"/>
                </a:solidFill>
              </a:rPr>
              <a:t>noviembre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del </a:t>
            </a:r>
            <a:r>
              <a:rPr lang="en-US" dirty="0" smtClean="0">
                <a:solidFill>
                  <a:srgbClr val="7030A0"/>
                </a:solidFill>
              </a:rPr>
              <a:t>2017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575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#</a:t>
            </a:r>
            <a:r>
              <a:rPr lang="en-US" dirty="0" smtClean="0">
                <a:solidFill>
                  <a:srgbClr val="FF0000"/>
                </a:solidFill>
              </a:rPr>
              <a:t>24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¿Como </a:t>
            </a:r>
            <a:r>
              <a:rPr lang="en-US" dirty="0" err="1" smtClean="0"/>
              <a:t>repasamos</a:t>
            </a:r>
            <a:r>
              <a:rPr lang="en-US" dirty="0" smtClean="0"/>
              <a:t> para el QUIZ 2: CAPITULO 6 </a:t>
            </a:r>
            <a:r>
              <a:rPr lang="en-US" dirty="0" smtClean="0"/>
              <a:t>de la </a:t>
            </a:r>
            <a:r>
              <a:rPr lang="en-US" dirty="0" err="1" smtClean="0"/>
              <a:t>proxima</a:t>
            </a:r>
            <a:r>
              <a:rPr lang="en-US" dirty="0" smtClean="0"/>
              <a:t> </a:t>
            </a:r>
            <a:r>
              <a:rPr lang="en-US" dirty="0" err="1" smtClean="0"/>
              <a:t>semana</a:t>
            </a:r>
            <a:r>
              <a:rPr lang="en-US" dirty="0" smtClean="0"/>
              <a:t>?</a:t>
            </a:r>
            <a:endParaRPr lang="en-US" dirty="0" smtClean="0"/>
          </a:p>
          <a:p>
            <a:pPr marL="0" indent="0">
              <a:buNone/>
            </a:pPr>
            <a:r>
              <a:rPr lang="en-US" i="1" dirty="0" smtClean="0">
                <a:solidFill>
                  <a:srgbClr val="00B050"/>
                </a:solidFill>
              </a:rPr>
              <a:t>L.O.- to review health vocabulary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WORKBOOK;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6.8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41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3284" r="20000" b="16623"/>
          <a:stretch/>
        </p:blipFill>
        <p:spPr bwMode="auto">
          <a:xfrm>
            <a:off x="0" y="-117987"/>
            <a:ext cx="9144000" cy="697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9161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 </a:t>
            </a:r>
            <a:r>
              <a:rPr lang="en-US" u="sng" dirty="0" err="1" smtClean="0"/>
              <a:t>Calaca</a:t>
            </a:r>
            <a:r>
              <a:rPr lang="en-US" dirty="0" smtClean="0"/>
              <a:t> RUBRIC</a:t>
            </a:r>
          </a:p>
          <a:p>
            <a:r>
              <a:rPr lang="en-US" dirty="0" smtClean="0"/>
              <a:t>TEXTBOOK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202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24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56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6905</TotalTime>
  <Words>55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 Clase 802 la fecha es el 14 de noviembre del 2017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801 la fecha es el 10 de marzo del 2015</dc:title>
  <dc:creator>Helen Zumaeta</dc:creator>
  <cp:lastModifiedBy>Helen Zumaeta</cp:lastModifiedBy>
  <cp:revision>44</cp:revision>
  <cp:lastPrinted>2015-04-14T15:02:27Z</cp:lastPrinted>
  <dcterms:created xsi:type="dcterms:W3CDTF">2015-03-09T20:06:13Z</dcterms:created>
  <dcterms:modified xsi:type="dcterms:W3CDTF">2017-11-14T17:58:08Z</dcterms:modified>
</cp:coreProperties>
</file>